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6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168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F4651-5114-4A3F-93B9-BD37B5E3D57C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AB7BD-5DA2-43FC-B05F-8AC231C78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247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F4651-5114-4A3F-93B9-BD37B5E3D57C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AB7BD-5DA2-43FC-B05F-8AC231C78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556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F4651-5114-4A3F-93B9-BD37B5E3D57C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AB7BD-5DA2-43FC-B05F-8AC231C78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26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F4651-5114-4A3F-93B9-BD37B5E3D57C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AB7BD-5DA2-43FC-B05F-8AC231C78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766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F4651-5114-4A3F-93B9-BD37B5E3D57C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AB7BD-5DA2-43FC-B05F-8AC231C78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861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F4651-5114-4A3F-93B9-BD37B5E3D57C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AB7BD-5DA2-43FC-B05F-8AC231C78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984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F4651-5114-4A3F-93B9-BD37B5E3D57C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AB7BD-5DA2-43FC-B05F-8AC231C78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077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F4651-5114-4A3F-93B9-BD37B5E3D57C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AB7BD-5DA2-43FC-B05F-8AC231C78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811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F4651-5114-4A3F-93B9-BD37B5E3D57C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AB7BD-5DA2-43FC-B05F-8AC231C78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218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F4651-5114-4A3F-93B9-BD37B5E3D57C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AB7BD-5DA2-43FC-B05F-8AC231C78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27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F4651-5114-4A3F-93B9-BD37B5E3D57C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AB7BD-5DA2-43FC-B05F-8AC231C78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114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F4651-5114-4A3F-93B9-BD37B5E3D57C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AB7BD-5DA2-43FC-B05F-8AC231C78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514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Referencing the U.S. Constitutional Amendments </a:t>
            </a:r>
            <a:br>
              <a:rPr lang="en-US" sz="3200" b="1" dirty="0">
                <a:solidFill>
                  <a:srgbClr val="FF0000"/>
                </a:solidFill>
              </a:rPr>
            </a:br>
            <a:r>
              <a:rPr lang="en-US" sz="3200" b="1" dirty="0">
                <a:solidFill>
                  <a:srgbClr val="FF0000"/>
                </a:solidFill>
              </a:rPr>
              <a:t>Identify whether each statement is constitutional or unconstitutional </a:t>
            </a:r>
            <a:br>
              <a:rPr lang="en-US" sz="3200" b="1" dirty="0">
                <a:solidFill>
                  <a:srgbClr val="FF0000"/>
                </a:solidFill>
              </a:rPr>
            </a:br>
            <a:r>
              <a:rPr lang="en-US" sz="3200" b="1" dirty="0">
                <a:solidFill>
                  <a:srgbClr val="FF0000"/>
                </a:solidFill>
              </a:rPr>
              <a:t>and WHY.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325564"/>
            <a:ext cx="12192000" cy="5532436"/>
          </a:xfrm>
        </p:spPr>
        <p:txBody>
          <a:bodyPr>
            <a:no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2400" dirty="0"/>
              <a:t>A state passes a law that allows males to vote, but not females.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2400" dirty="0"/>
              <a:t>The government does not like a man's ideas, so it does not allow him to make a speech in public.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2400" dirty="0"/>
              <a:t>A woman accused of a serious crime wants a jury trial, but the government says it doesn't have enough money for such a trial.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2400" dirty="0"/>
              <a:t>A town does not like the religious beliefs of a certain group, so it forbids it from building a house of worship.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2400" dirty="0"/>
              <a:t>A man accused of a serious crime refuses to give evidence against himself.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2400" dirty="0"/>
              <a:t>A state passes a law that allows women to vote at age 18, but says men must wait until they are 21 before they can vote.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2400" dirty="0"/>
              <a:t>The government orders a newspaper to stop printing editorials that criticize the government too much.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2400" dirty="0"/>
              <a:t>A person's house is in the way of a proposed highway. The government offers the owner a fair price for the </a:t>
            </a:r>
            <a:r>
              <a:rPr lang="en-US" sz="2400"/>
              <a:t>house.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80613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5693"/>
            <a:ext cx="10515600" cy="744279"/>
          </a:xfrm>
        </p:spPr>
        <p:txBody>
          <a:bodyPr/>
          <a:lstStyle/>
          <a:p>
            <a:pPr algn="ctr"/>
            <a:r>
              <a:rPr lang="en-US" b="1" dirty="0"/>
              <a:t>The Preamble of the US Constitution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121" y="999460"/>
            <a:ext cx="11802139" cy="552893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000" dirty="0"/>
              <a:t>We the People of the United States, </a:t>
            </a:r>
          </a:p>
          <a:p>
            <a:pPr algn="ctr"/>
            <a:r>
              <a:rPr lang="en-US" sz="4000" dirty="0"/>
              <a:t>in Order to </a:t>
            </a:r>
            <a:r>
              <a:rPr lang="en-US" sz="4000" i="1" dirty="0"/>
              <a:t>form a more perfect Union</a:t>
            </a:r>
            <a:r>
              <a:rPr lang="en-US" sz="4000" dirty="0"/>
              <a:t>, </a:t>
            </a:r>
          </a:p>
          <a:p>
            <a:pPr algn="ctr"/>
            <a:r>
              <a:rPr lang="en-US" sz="4000" i="1" dirty="0"/>
              <a:t>establish Justice</a:t>
            </a:r>
            <a:r>
              <a:rPr lang="en-US" sz="4000" dirty="0"/>
              <a:t>, </a:t>
            </a:r>
          </a:p>
          <a:p>
            <a:pPr algn="ctr"/>
            <a:r>
              <a:rPr lang="en-US" sz="4000" i="1" dirty="0"/>
              <a:t>insure domestic Tranquility</a:t>
            </a:r>
            <a:r>
              <a:rPr lang="en-US" sz="4000" dirty="0"/>
              <a:t>, </a:t>
            </a:r>
          </a:p>
          <a:p>
            <a:pPr algn="ctr"/>
            <a:r>
              <a:rPr lang="en-US" sz="4000" i="1" dirty="0"/>
              <a:t>provide for the common defense</a:t>
            </a:r>
            <a:r>
              <a:rPr lang="en-US" sz="4000" dirty="0"/>
              <a:t>, </a:t>
            </a:r>
          </a:p>
          <a:p>
            <a:pPr algn="ctr"/>
            <a:r>
              <a:rPr lang="en-US" sz="4000" i="1" dirty="0"/>
              <a:t>promote the general Welfare</a:t>
            </a:r>
            <a:r>
              <a:rPr lang="en-US" sz="4000" dirty="0"/>
              <a:t>, and </a:t>
            </a:r>
          </a:p>
          <a:p>
            <a:pPr algn="ctr"/>
            <a:r>
              <a:rPr lang="en-US" sz="4000" i="1" dirty="0"/>
              <a:t>secure the Blessings of Liberty </a:t>
            </a:r>
            <a:r>
              <a:rPr lang="en-US" sz="4000" dirty="0"/>
              <a:t>to </a:t>
            </a:r>
            <a:r>
              <a:rPr lang="en-US" sz="4000" i="1" dirty="0"/>
              <a:t>ourselves and our Posterity</a:t>
            </a:r>
            <a:r>
              <a:rPr lang="en-US" sz="4000" dirty="0"/>
              <a:t>, do ordain and establish this Constitution for the United States of America</a:t>
            </a:r>
          </a:p>
        </p:txBody>
      </p:sp>
    </p:spTree>
    <p:extLst>
      <p:ext uri="{BB962C8B-B14F-4D97-AF65-F5344CB8AC3E}">
        <p14:creationId xmlns:p14="http://schemas.microsoft.com/office/powerpoint/2010/main" val="1463705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19405"/>
            <a:ext cx="10515600" cy="1325563"/>
          </a:xfrm>
        </p:spPr>
        <p:txBody>
          <a:bodyPr>
            <a:noAutofit/>
          </a:bodyPr>
          <a:lstStyle/>
          <a:p>
            <a:r>
              <a:rPr lang="en-US" b="1" dirty="0"/>
              <a:t>In your notebook answer this on the first blank page: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2054225"/>
            <a:ext cx="10515600" cy="4351338"/>
          </a:xfrm>
        </p:spPr>
        <p:txBody>
          <a:bodyPr>
            <a:normAutofit/>
          </a:bodyPr>
          <a:lstStyle/>
          <a:p>
            <a:r>
              <a:rPr lang="en-US" sz="3600" dirty="0"/>
              <a:t>What is the Preamble?</a:t>
            </a:r>
          </a:p>
          <a:p>
            <a:r>
              <a:rPr lang="en-US" sz="3600" dirty="0"/>
              <a:t>Why is it important?</a:t>
            </a:r>
          </a:p>
          <a:p>
            <a:r>
              <a:rPr lang="en-US" sz="3600" dirty="0"/>
              <a:t>What role or function does it play as part of the Constitution?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The preamble can be found on page 32 of your textbook.</a:t>
            </a:r>
          </a:p>
        </p:txBody>
      </p:sp>
    </p:spTree>
    <p:extLst>
      <p:ext uri="{BB962C8B-B14F-4D97-AF65-F5344CB8AC3E}">
        <p14:creationId xmlns:p14="http://schemas.microsoft.com/office/powerpoint/2010/main" val="2416915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7210" y="365760"/>
            <a:ext cx="11087100" cy="1325563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/>
              <a:t>EXTRA Opportunity! Turn in through turnitin.com. </a:t>
            </a:r>
            <a:r>
              <a:rPr lang="en-US" sz="4000" b="1" i="1" u="sng" dirty="0"/>
              <a:t>Minimum of three paragraphs </a:t>
            </a:r>
            <a:r>
              <a:rPr lang="en-US" sz="4000" b="1" dirty="0"/>
              <a:t>(5-7 sentences).</a:t>
            </a:r>
            <a:br>
              <a:rPr lang="en-US" sz="4000" b="1" dirty="0"/>
            </a:br>
            <a:r>
              <a:rPr lang="en-US" sz="4000" b="1" dirty="0"/>
              <a:t>DUE on 9/23/2016 by 11:59pm.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01040" y="1897064"/>
            <a:ext cx="10789920" cy="4595176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3600" dirty="0"/>
          </a:p>
          <a:p>
            <a:r>
              <a:rPr lang="en-US" sz="3600" dirty="0"/>
              <a:t>The Preamble to the Constitution was written in 1787 when our new nation needed a federal government that would oversee and unite our thirteen states. </a:t>
            </a:r>
          </a:p>
          <a:p>
            <a:r>
              <a:rPr lang="en-US" sz="3600" dirty="0"/>
              <a:t>Today, our nation faces different struggles but still functions by the words of the Preamble. </a:t>
            </a:r>
          </a:p>
        </p:txBody>
      </p:sp>
    </p:spTree>
    <p:extLst>
      <p:ext uri="{BB962C8B-B14F-4D97-AF65-F5344CB8AC3E}">
        <p14:creationId xmlns:p14="http://schemas.microsoft.com/office/powerpoint/2010/main" val="862659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Extra Opportunity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Imagine you were recruited to rewrite the Preamble to fit the needs of our country today.</a:t>
            </a:r>
          </a:p>
          <a:p>
            <a:r>
              <a:rPr lang="en-US" dirty="0"/>
              <a:t> What functions would you include in your new Preamble? </a:t>
            </a:r>
          </a:p>
          <a:p>
            <a:r>
              <a:rPr lang="en-US" dirty="0"/>
              <a:t>Write your new Preamble and explain your reasoning in a short essay</a:t>
            </a:r>
          </a:p>
          <a:p>
            <a:r>
              <a:rPr lang="en-US" dirty="0"/>
              <a:t>Remember: </a:t>
            </a:r>
          </a:p>
          <a:p>
            <a:pPr lvl="1"/>
            <a:r>
              <a:rPr lang="en-US" b="1" i="1" u="sng" dirty="0"/>
              <a:t>Minimum of three paragraphs </a:t>
            </a:r>
            <a:r>
              <a:rPr lang="en-US" b="1" dirty="0"/>
              <a:t>(5-7 sentences), and it is </a:t>
            </a:r>
            <a:br>
              <a:rPr lang="en-US" b="1" dirty="0"/>
            </a:br>
            <a:r>
              <a:rPr lang="en-US" b="1" dirty="0"/>
              <a:t>DUE on 9/23/2016 by 11:59pm,</a:t>
            </a:r>
          </a:p>
          <a:p>
            <a:pPr lvl="1"/>
            <a:r>
              <a:rPr lang="en-US" b="1" dirty="0"/>
              <a:t>On Turn-it-In:</a:t>
            </a:r>
          </a:p>
          <a:p>
            <a:pPr lvl="2"/>
            <a:r>
              <a:rPr lang="en-US" sz="2400" dirty="0"/>
              <a:t>Your </a:t>
            </a:r>
            <a:r>
              <a:rPr lang="en-US" sz="2400" b="1" dirty="0"/>
              <a:t>class </a:t>
            </a:r>
            <a:r>
              <a:rPr lang="en-US" sz="2400" b="1"/>
              <a:t>ID is:   </a:t>
            </a:r>
            <a:r>
              <a:rPr lang="en-US" sz="2400" b="1" dirty="0"/>
              <a:t>13565595 </a:t>
            </a:r>
            <a:r>
              <a:rPr lang="en-US" sz="2400" dirty="0"/>
              <a:t>and enrollment </a:t>
            </a:r>
            <a:r>
              <a:rPr lang="en-US" sz="2400" b="1"/>
              <a:t>password is:   USHISTORYSAS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15869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401</Words>
  <Application>Microsoft Office PowerPoint</Application>
  <PresentationFormat>Widescreen</PresentationFormat>
  <Paragraphs>35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Referencing the U.S. Constitutional Amendments  Identify whether each statement is constitutional or unconstitutional  and WHY.</vt:lpstr>
      <vt:lpstr>The Preamble of the US Constitution</vt:lpstr>
      <vt:lpstr>In your notebook answer this on the first blank page:</vt:lpstr>
      <vt:lpstr>EXTRA Opportunity! Turn in through turnitin.com. Minimum of three paragraphs (5-7 sentences). DUE on 9/23/2016 by 11:59pm.</vt:lpstr>
      <vt:lpstr>Extra Opportunity</vt:lpstr>
    </vt:vector>
  </TitlesOfParts>
  <Company>Duval County Public Schools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Grab your warmup notebook out of the bucket and answer this on the first blank page:</dc:title>
  <dc:creator>Solomon, Rebecca H.</dc:creator>
  <cp:lastModifiedBy>Grace</cp:lastModifiedBy>
  <cp:revision>5</cp:revision>
  <dcterms:created xsi:type="dcterms:W3CDTF">2016-09-14T14:42:32Z</dcterms:created>
  <dcterms:modified xsi:type="dcterms:W3CDTF">2016-09-15T01:40:00Z</dcterms:modified>
</cp:coreProperties>
</file>